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8B13A-3C84-4863-B172-F20ABFA4CD70}" type="datetimeFigureOut">
              <a:rPr lang="zh-TW" altLang="en-US" smtClean="0"/>
              <a:t>2024/1/12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104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8B13A-3C84-4863-B172-F20ABFA4CD70}" type="datetimeFigureOut">
              <a:rPr lang="zh-TW" altLang="en-US" smtClean="0"/>
              <a:t>2024/1/12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721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8B13A-3C84-4863-B172-F20ABFA4CD70}" type="datetimeFigureOut">
              <a:rPr lang="zh-TW" altLang="en-US" smtClean="0"/>
              <a:t>2024/1/12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8348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8B13A-3C84-4863-B172-F20ABFA4CD70}" type="datetimeFigureOut">
              <a:rPr lang="zh-TW" altLang="en-US" smtClean="0"/>
              <a:t>2024/1/12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727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8B13A-3C84-4863-B172-F20ABFA4CD70}" type="datetimeFigureOut">
              <a:rPr lang="zh-TW" altLang="en-US" smtClean="0"/>
              <a:t>2024/1/12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739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8B13A-3C84-4863-B172-F20ABFA4CD70}" type="datetimeFigureOut">
              <a:rPr lang="zh-TW" altLang="en-US" smtClean="0"/>
              <a:t>2024/1/12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1549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8B13A-3C84-4863-B172-F20ABFA4CD70}" type="datetimeFigureOut">
              <a:rPr lang="zh-TW" altLang="en-US" smtClean="0"/>
              <a:t>2024/1/12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371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8B13A-3C84-4863-B172-F20ABFA4CD70}" type="datetimeFigureOut">
              <a:rPr lang="zh-TW" altLang="en-US" smtClean="0"/>
              <a:t>2024/1/12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834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8B13A-3C84-4863-B172-F20ABFA4CD70}" type="datetimeFigureOut">
              <a:rPr lang="zh-TW" altLang="en-US" smtClean="0"/>
              <a:t>2024/1/12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226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9D8B13A-3C84-4863-B172-F20ABFA4CD70}" type="datetimeFigureOut">
              <a:rPr lang="zh-TW" altLang="en-US" smtClean="0"/>
              <a:t>2024/1/12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FED568-11B9-47D5-9F3A-D51FDBECBF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5645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8B13A-3C84-4863-B172-F20ABFA4CD70}" type="datetimeFigureOut">
              <a:rPr lang="zh-TW" altLang="en-US" smtClean="0"/>
              <a:t>2024/1/12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3941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9D8B13A-3C84-4863-B172-F20ABFA4CD70}" type="datetimeFigureOut">
              <a:rPr lang="zh-TW" altLang="en-US" smtClean="0"/>
              <a:t>2024/1/12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DFED568-11B9-47D5-9F3A-D51FDBECBF5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43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27993A-01A4-AAB7-9C74-C333B08B7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329481"/>
          </a:xfrm>
        </p:spPr>
        <p:txBody>
          <a:bodyPr>
            <a:normAutofit/>
          </a:bodyPr>
          <a:lstStyle/>
          <a:p>
            <a:r>
              <a:rPr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UART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通信技術實現跑馬燈控制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D9FFD0-B211-72C5-18C6-3A82C9B74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3769568"/>
            <a:ext cx="10058400" cy="2034325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組員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陳琪揚、盧奕睿、陳柏諺、張鶴嚴</a:t>
            </a:r>
          </a:p>
        </p:txBody>
      </p:sp>
    </p:spTree>
    <p:extLst>
      <p:ext uri="{BB962C8B-B14F-4D97-AF65-F5344CB8AC3E}">
        <p14:creationId xmlns:p14="http://schemas.microsoft.com/office/powerpoint/2010/main" val="1712955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80254-93E3-8448-D9C0-26B7ECE28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8F3941-1AD7-A3C3-AF28-D452A7590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Tx/>
              <a:buFont typeface="+mj-lt"/>
              <a:buAutoNum type="arabicPeriod"/>
            </a:pPr>
            <a:r>
              <a:rPr lang="zh-TW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架構圖</a:t>
            </a:r>
            <a:endParaRPr lang="en-US" altLang="zh-TW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FSM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RTL </a:t>
            </a:r>
            <a:r>
              <a:rPr lang="en-US" altLang="zh-TW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simulatin</a:t>
            </a:r>
            <a:endParaRPr lang="en-US" altLang="zh-TW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zh-TW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410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6079F6-94DC-1B3D-1DF9-ECFF7C1C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99318" cy="1325563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架構圖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D90D42F-3DD1-ED26-D013-18BCA8959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29" y="53931"/>
            <a:ext cx="7240555" cy="6804069"/>
          </a:xfrm>
        </p:spPr>
      </p:pic>
    </p:spTree>
    <p:extLst>
      <p:ext uri="{BB962C8B-B14F-4D97-AF65-F5344CB8AC3E}">
        <p14:creationId xmlns:p14="http://schemas.microsoft.com/office/powerpoint/2010/main" val="59905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73623E-DA78-78B3-E6F4-B648D5FA0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 FSM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84411B3B-C7CA-B90A-B7A5-E0E015B17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940" y="2517198"/>
            <a:ext cx="7791060" cy="3313084"/>
          </a:xfr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5CC770F-EA23-B44F-165D-5058A8E49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663432"/>
              </p:ext>
            </p:extLst>
          </p:nvPr>
        </p:nvGraphicFramePr>
        <p:xfrm>
          <a:off x="155510" y="2144277"/>
          <a:ext cx="4245429" cy="365511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94459">
                  <a:extLst>
                    <a:ext uri="{9D8B030D-6E8A-4147-A177-3AD203B41FA5}">
                      <a16:colId xmlns:a16="http://schemas.microsoft.com/office/drawing/2014/main" val="2931742229"/>
                    </a:ext>
                  </a:extLst>
                </a:gridCol>
                <a:gridCol w="2050970">
                  <a:extLst>
                    <a:ext uri="{9D8B030D-6E8A-4147-A177-3AD203B41FA5}">
                      <a16:colId xmlns:a16="http://schemas.microsoft.com/office/drawing/2014/main" val="3645462607"/>
                    </a:ext>
                  </a:extLst>
                </a:gridCol>
              </a:tblGrid>
              <a:tr h="609185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狀態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154107"/>
                  </a:ext>
                </a:extLst>
              </a:tr>
              <a:tr h="609185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IDLE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接收資料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165564"/>
                  </a:ext>
                </a:extLst>
              </a:tr>
              <a:tr h="609185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START_CONTROL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控制速率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810665"/>
                  </a:ext>
                </a:extLst>
              </a:tr>
              <a:tr h="609185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發送資料至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FIFO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790191"/>
                  </a:ext>
                </a:extLst>
              </a:tr>
              <a:tr h="609185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CLEAN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清除資料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806007"/>
                  </a:ext>
                </a:extLst>
              </a:tr>
              <a:tr h="609185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FINISH_COMTROL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結束發送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136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881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55F97D-84BE-54C5-9277-86A9E418D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 FSM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151A6CC-A29C-F55E-B8D7-D9BA4DDBC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824" y="2131062"/>
            <a:ext cx="7577241" cy="3933836"/>
          </a:xfr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8DFD776-88C4-4B2F-7337-E23AEE1C5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202170"/>
              </p:ext>
            </p:extLst>
          </p:nvPr>
        </p:nvGraphicFramePr>
        <p:xfrm>
          <a:off x="396552" y="2653006"/>
          <a:ext cx="4245429" cy="246763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94459">
                  <a:extLst>
                    <a:ext uri="{9D8B030D-6E8A-4147-A177-3AD203B41FA5}">
                      <a16:colId xmlns:a16="http://schemas.microsoft.com/office/drawing/2014/main" val="2931742229"/>
                    </a:ext>
                  </a:extLst>
                </a:gridCol>
                <a:gridCol w="2050970">
                  <a:extLst>
                    <a:ext uri="{9D8B030D-6E8A-4147-A177-3AD203B41FA5}">
                      <a16:colId xmlns:a16="http://schemas.microsoft.com/office/drawing/2014/main" val="3645462607"/>
                    </a:ext>
                  </a:extLst>
                </a:gridCol>
              </a:tblGrid>
              <a:tr h="609185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狀態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154107"/>
                  </a:ext>
                </a:extLst>
              </a:tr>
              <a:tr h="609185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IDLE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初始未接收資料或控制訊號模式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165564"/>
                  </a:ext>
                </a:extLst>
              </a:tr>
              <a:tr h="609185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START_CONTROL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控制速率模式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810665"/>
                  </a:ext>
                </a:extLst>
              </a:tr>
              <a:tr h="609185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一般模式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790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325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F8BFFF-5A90-9FFE-BD8B-096FC07BB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FIFO</a:t>
            </a:r>
            <a:r>
              <a:rPr lang="en-US" altLang="zh-TW" sz="3200" dirty="0"/>
              <a:t>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波型模擬</a:t>
            </a: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0325A35C-3464-DA6E-2E18-58BA0934ED3C}"/>
              </a:ext>
            </a:extLst>
          </p:cNvPr>
          <p:cNvSpPr/>
          <p:nvPr/>
        </p:nvSpPr>
        <p:spPr>
          <a:xfrm rot="1850226">
            <a:off x="4816813" y="3349113"/>
            <a:ext cx="704184" cy="275674"/>
          </a:xfrm>
          <a:prstGeom prst="rightArrow">
            <a:avLst/>
          </a:prstGeom>
          <a:solidFill>
            <a:srgbClr val="FF0000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71F4CFB-948D-A62D-99C6-83010FB0BB5A}"/>
              </a:ext>
            </a:extLst>
          </p:cNvPr>
          <p:cNvSpPr txBox="1"/>
          <p:nvPr/>
        </p:nvSpPr>
        <p:spPr>
          <a:xfrm>
            <a:off x="4189186" y="5626387"/>
            <a:ext cx="6222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最後一筆資料存進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FIFO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full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訊號拉至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empty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訊號保持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0;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全部資料都讀出後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full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訊號降至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empty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訊號拉至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92833B93-C55C-ED64-1FBA-324629993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30394"/>
            <a:ext cx="8969517" cy="1341236"/>
          </a:xfr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C1FECC1-2F15-E1AE-26BC-BE56CF4F8F9A}"/>
              </a:ext>
            </a:extLst>
          </p:cNvPr>
          <p:cNvSpPr/>
          <p:nvPr/>
        </p:nvSpPr>
        <p:spPr>
          <a:xfrm>
            <a:off x="3865984" y="1623527"/>
            <a:ext cx="861526" cy="164113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4AE900EE-9F86-58B8-9D7B-F774ED220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823577"/>
            <a:ext cx="10314034" cy="171900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A9FA1240-A197-AAAF-03C2-58801DF11428}"/>
              </a:ext>
            </a:extLst>
          </p:cNvPr>
          <p:cNvSpPr/>
          <p:nvPr/>
        </p:nvSpPr>
        <p:spPr>
          <a:xfrm>
            <a:off x="6126480" y="4229879"/>
            <a:ext cx="861526" cy="109790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352DEB9-EE37-0E81-C233-A538FDEAAE34}"/>
              </a:ext>
            </a:extLst>
          </p:cNvPr>
          <p:cNvSpPr/>
          <p:nvPr/>
        </p:nvSpPr>
        <p:spPr>
          <a:xfrm>
            <a:off x="1298448" y="4553712"/>
            <a:ext cx="7930896" cy="390144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41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230634-88BC-287C-7667-FA172719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TX發送影片">
            <a:hlinkClick r:id="" action="ppaction://media"/>
            <a:extLst>
              <a:ext uri="{FF2B5EF4-FFF2-40B4-BE49-F238E27FC236}">
                <a16:creationId xmlns:a16="http://schemas.microsoft.com/office/drawing/2014/main" id="{BD3D62D8-3FAD-2EBF-4436-CEA70FD80B1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7080" y="1737360"/>
            <a:ext cx="8777839" cy="4937412"/>
          </a:xfrm>
        </p:spPr>
      </p:pic>
    </p:spTree>
    <p:extLst>
      <p:ext uri="{BB962C8B-B14F-4D97-AF65-F5344CB8AC3E}">
        <p14:creationId xmlns:p14="http://schemas.microsoft.com/office/powerpoint/2010/main" val="54665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59</TotalTime>
  <Words>121</Words>
  <Application>Microsoft Office PowerPoint</Application>
  <PresentationFormat>寬螢幕</PresentationFormat>
  <Paragraphs>33</Paragraphs>
  <Slides>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標楷體</vt:lpstr>
      <vt:lpstr>Calibri</vt:lpstr>
      <vt:lpstr>Calibri Light</vt:lpstr>
      <vt:lpstr>Times New Roman</vt:lpstr>
      <vt:lpstr>回顧</vt:lpstr>
      <vt:lpstr>UART通信技術實現跑馬燈控制</vt:lpstr>
      <vt:lpstr>OUTLINE</vt:lpstr>
      <vt:lpstr>架構圖</vt:lpstr>
      <vt:lpstr>Receive FSM</vt:lpstr>
      <vt:lpstr>TX FSM</vt:lpstr>
      <vt:lpstr>FIFO 波型模擬</vt:lpstr>
      <vt:lpstr>TX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陳琪揚</dc:creator>
  <cp:lastModifiedBy>陳琪揚</cp:lastModifiedBy>
  <cp:revision>9</cp:revision>
  <dcterms:created xsi:type="dcterms:W3CDTF">2024-01-11T17:14:01Z</dcterms:created>
  <dcterms:modified xsi:type="dcterms:W3CDTF">2024-01-12T10:48:35Z</dcterms:modified>
</cp:coreProperties>
</file>